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22/04/1448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ar-IQ" sz="1800" dirty="0"/>
            </a:br>
            <a:r>
              <a:rPr lang="ar-IQ" sz="1800" dirty="0"/>
              <a:t>أصل الوجود عند </a:t>
            </a:r>
            <a:r>
              <a:rPr lang="ar-IQ" sz="1800" dirty="0" err="1"/>
              <a:t>هيرقليطس</a:t>
            </a:r>
            <a:r>
              <a:rPr lang="ar-IQ" sz="1800" dirty="0"/>
              <a:t>  </a:t>
            </a:r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الأستاذة مها عيسى العبدالله </a:t>
            </a:r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 2026</a:t>
            </a:r>
            <a:br>
              <a:rPr lang="ar-IQ" sz="1800" dirty="0"/>
            </a:br>
            <a:r>
              <a:rPr lang="ar-IQ" sz="1800" dirty="0"/>
              <a:t>  ا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IQ" sz="2000" dirty="0"/>
              <a:t>تكمن أهمية فلسفة  </a:t>
            </a:r>
            <a:r>
              <a:rPr lang="ar-IQ" sz="2000" dirty="0" err="1"/>
              <a:t>هيرقليطس</a:t>
            </a:r>
            <a:r>
              <a:rPr lang="ar-IQ" sz="2000" dirty="0"/>
              <a:t> بقوله بالتغير وقوله أن النار هي المبدأ الأول لأصل الموجودات .فهي المبدأ الذي تصدر عنه الأشياء وتعود اليه ، وهذا يعني أن أي موجود من الموجودات يفنى وتبقى النار خالدة حيث يعود بعد موته إلى أصله الأول وهو النار .</a:t>
            </a:r>
          </a:p>
          <a:p>
            <a:r>
              <a:rPr lang="ar-IQ" sz="2000" dirty="0"/>
              <a:t>قول </a:t>
            </a:r>
            <a:r>
              <a:rPr lang="ar-IQ" sz="2000" dirty="0" err="1"/>
              <a:t>هيرقليطس</a:t>
            </a:r>
            <a:r>
              <a:rPr lang="ar-IQ" sz="2000" dirty="0"/>
              <a:t> أن النار هي أصل جميع الموجودات بما في ذلك الآلهة  ، فهذا يجعلنا أمام فيلسوف مختلف عما ذكروه الفلاسفة الذين  ) . </a:t>
            </a:r>
          </a:p>
          <a:p>
            <a:r>
              <a:rPr lang="ar-IQ" sz="2000" dirty="0"/>
              <a:t>وتتصف هذه النار بكونها نار إلهية لطيفة وحية وعاقلة ، كما إنها أبدية فهي حياة العالم وقانونه ( </a:t>
            </a:r>
            <a:r>
              <a:rPr lang="ar-IQ" sz="2000" dirty="0" err="1"/>
              <a:t>لوغوس</a:t>
            </a:r>
            <a:r>
              <a:rPr lang="ar-IQ" sz="2000" dirty="0"/>
              <a:t> ) .</a:t>
            </a:r>
          </a:p>
          <a:p>
            <a:r>
              <a:rPr lang="ar-IQ" sz="2000" dirty="0"/>
              <a:t>وهو كما ذكرنا من الفلاسفة الذين قالوا بوحدة الوجود . والتي تعني أن الموجودات وخالقها شيء واحد . لكننا نرى أن هذه الوحدة ناقصة  ، لأن </a:t>
            </a:r>
            <a:r>
              <a:rPr lang="ar-IQ" sz="2000" dirty="0" err="1"/>
              <a:t>هيرقليطس</a:t>
            </a:r>
            <a:r>
              <a:rPr lang="ar-IQ" sz="2000" dirty="0"/>
              <a:t>  قد فصل بين النار الإلهية والتي تمثل ( زيوس )والنار المحسوسة  التي تكونت منها جميع الموجودات . صحيح أن النار هي المبدأ الأول لجميع الموجودات ، لكن الموجودات المحسوسة لم تتكون مباشرة من النار الإلهية  بل تكونت منها بصورة غير مباشرة ، حيث أُصيبت النار بضعف فتحولت إلى نار محسوسة ومن هذه النار تكونت الموجودات . </a:t>
            </a:r>
          </a:p>
          <a:p>
            <a:r>
              <a:rPr lang="ar-IQ" sz="2000" dirty="0"/>
              <a:t>وعملية تكون الموجودات تتم بطريقين كما هو الحال مع </a:t>
            </a:r>
            <a:r>
              <a:rPr lang="ar-IQ" sz="2000" dirty="0" err="1"/>
              <a:t>أناكسيمينس</a:t>
            </a:r>
            <a:r>
              <a:rPr lang="ar-IQ" sz="2000" dirty="0"/>
              <a:t>  بالتخلخل والتكاثف  . يزداد تخلخل النار فتتكون الأجسام النارية  أي موجودات العام السماوي ، وتتكاثف النار فتصبح ماءً ، </a:t>
            </a:r>
          </a:p>
        </p:txBody>
      </p:sp>
    </p:spTree>
    <p:extLst>
      <p:ext uri="{BB962C8B-B14F-4D97-AF65-F5344CB8AC3E}">
        <p14:creationId xmlns:p14="http://schemas.microsoft.com/office/powerpoint/2010/main" val="1360330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ar-IQ" sz="1800" dirty="0"/>
            </a:br>
            <a:r>
              <a:rPr lang="ar-IQ" sz="1800" dirty="0"/>
              <a:t>فلسفة </a:t>
            </a:r>
            <a:r>
              <a:rPr lang="ar-IQ" sz="1800" dirty="0" err="1"/>
              <a:t>هيرقليطس</a:t>
            </a:r>
            <a:r>
              <a:rPr lang="ar-IQ" sz="1800" dirty="0"/>
              <a:t> </a:t>
            </a:r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     </a:t>
            </a:r>
            <a:r>
              <a:rPr lang="ar-IQ" sz="1800" dirty="0" err="1"/>
              <a:t>أ.مها</a:t>
            </a:r>
            <a:r>
              <a:rPr lang="ar-IQ" sz="1800" dirty="0"/>
              <a:t> عيسى العبدالله </a:t>
            </a:r>
            <a:br>
              <a:rPr lang="ar-IQ" sz="1800" dirty="0"/>
            </a:br>
            <a:r>
              <a:rPr lang="ar-IQ" sz="1800" dirty="0"/>
              <a:t>                                                                                                                     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2000" dirty="0"/>
              <a:t>ويتكاثف الماء فيصبح تراباً ويزداد تكاثف التراب  ليصبح صخوراً  وجبالاً وهكذا . فالعام كما يرى </a:t>
            </a:r>
            <a:r>
              <a:rPr lang="ar-IQ" sz="2000" dirty="0" err="1"/>
              <a:t>هيرقليطس</a:t>
            </a:r>
            <a:r>
              <a:rPr lang="ar-IQ" sz="2000" dirty="0"/>
              <a:t> كان وكما هو كائن وسيكون هو نار حية ، وهذه النار تستعر بمقدار وتنطفئ بمقدار . وهذه النار كما ذكرنا تمثل (زيوس </a:t>
            </a:r>
            <a:r>
              <a:rPr lang="en-US" sz="2000" dirty="0" err="1"/>
              <a:t>zeus</a:t>
            </a:r>
            <a:r>
              <a:rPr lang="en-US" sz="2000" dirty="0"/>
              <a:t> </a:t>
            </a:r>
            <a:r>
              <a:rPr lang="ar-IQ" sz="2000" dirty="0"/>
              <a:t> ).</a:t>
            </a:r>
          </a:p>
          <a:p>
            <a:r>
              <a:rPr lang="ar-IQ" sz="2000" dirty="0"/>
              <a:t>كما لاحظنا أن الموجودات تكونت من النار بعد ، أن اصيبت بضعف أو وهن ، لتتحول إلى نار محسوسة منها نشأت الموجودات . أما لماذا أصيبت النار بهذا </a:t>
            </a:r>
            <a:r>
              <a:rPr lang="ar-IQ" sz="2000"/>
              <a:t>الوهن ؟ </a:t>
            </a:r>
            <a:r>
              <a:rPr lang="ar-IQ" sz="2000" dirty="0" err="1"/>
              <a:t>فهيرقليطس</a:t>
            </a:r>
            <a:r>
              <a:rPr lang="ar-IQ" sz="2000" dirty="0"/>
              <a:t> لا يبرر لنا لماذا حدث ذلك  . وكما يبدو إنه كان مضطراً للقول بهذا ، فلو لم يحدث ذلك لما نشأت الموجودات . وربما لأنه فيلسوف كما ذكرنا ينتمي لأسرة أرستقراطية ، فكان يباعد بيه وبين العامة ، فكيف يقبل أن يكون أصل الآلهة والموجودات شيء واحد. وهذا الفصل بين الآلهة والموجودات جعل وحدة الوجود لديه ناقصة كما ذكرنا سابقاً .</a:t>
            </a:r>
          </a:p>
        </p:txBody>
      </p:sp>
    </p:spTree>
    <p:extLst>
      <p:ext uri="{BB962C8B-B14F-4D97-AF65-F5344CB8AC3E}">
        <p14:creationId xmlns:p14="http://schemas.microsoft.com/office/powerpoint/2010/main" val="2435600562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366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سمة Office</vt:lpstr>
      <vt:lpstr> أصل الوجود عند هيرقليطس                                                                                                               الأستاذة مها عيسى العبدالله                                                                                                               2026   ا</vt:lpstr>
      <vt:lpstr> فلسفة هيرقليطس                                                                                                                   أ.مها عيسى العبدالله                                                                                         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الحادية عشرة  (1) فلسفة هيرقليطس                                                                                                              الأستاذة مها عيسى العبدالله                                                                                                               2019/12/21   ا</dc:title>
  <dc:creator>d.maha</dc:creator>
  <cp:lastModifiedBy>Dr.  Maha</cp:lastModifiedBy>
  <cp:revision>8</cp:revision>
  <dcterms:created xsi:type="dcterms:W3CDTF">2019-12-12T05:33:58Z</dcterms:created>
  <dcterms:modified xsi:type="dcterms:W3CDTF">2026-10-03T22:46:06Z</dcterms:modified>
</cp:coreProperties>
</file>